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62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DD"/>
    <a:srgbClr val="7ECBB6"/>
    <a:srgbClr val="F47920"/>
    <a:srgbClr val="E86741"/>
    <a:srgbClr val="E1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/>
    <p:restoredTop sz="94907"/>
  </p:normalViewPr>
  <p:slideViewPr>
    <p:cSldViewPr snapToGrid="0" snapToObjects="1">
      <p:cViewPr varScale="1">
        <p:scale>
          <a:sx n="142" d="100"/>
          <a:sy n="142" d="100"/>
        </p:scale>
        <p:origin x="192" y="344"/>
      </p:cViewPr>
      <p:guideLst>
        <p:guide orient="horz" pos="30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D634-B286-CF4C-B608-BAEDD7C846A9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6ED8-9D91-5E4C-8236-27D5494A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B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3503" y="716074"/>
            <a:ext cx="6992433" cy="11229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r>
              <a:rPr lang="en-US" dirty="0"/>
              <a:t>TITLE GOES HERE IN CAPS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3504" y="2315924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ea typeface="Avenir Next Medium" charset="0"/>
                <a:cs typeface="Avenir Next Medium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title goes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3147348"/>
            <a:ext cx="6142455" cy="3381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 dirty="0"/>
              <a:t>Date / location / additional info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1" y="3808875"/>
            <a:ext cx="9372513" cy="1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B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1" y="3808875"/>
            <a:ext cx="9372513" cy="1449751"/>
          </a:xfrm>
          <a:prstGeom prst="rect">
            <a:avLst/>
          </a:prstGeom>
        </p:spPr>
      </p:pic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4703" y="4195977"/>
            <a:ext cx="1258371" cy="6572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34535" y="4195977"/>
            <a:ext cx="1258371" cy="6572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3503" y="716074"/>
            <a:ext cx="6992433" cy="11229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r>
              <a:rPr lang="en-US" dirty="0"/>
              <a:t>TITLE GOES HERE IN CAPS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3504" y="2315924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ea typeface="Avenir Next Medium" charset="0"/>
                <a:cs typeface="Avenir Next Medium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title goes here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3147348"/>
            <a:ext cx="6142455" cy="3381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 dirty="0"/>
              <a:t>Date / location /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1957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0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75" y="-67296"/>
            <a:ext cx="9364203" cy="1448465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4241" y="1763577"/>
            <a:ext cx="6110339" cy="2749156"/>
          </a:xfrm>
          <a:prstGeom prst="rect">
            <a:avLst/>
          </a:prstGeom>
        </p:spPr>
        <p:txBody>
          <a:bodyPr/>
          <a:lstStyle>
            <a:lvl1pPr>
              <a:buClr>
                <a:srgbClr val="00B2DD"/>
              </a:buClr>
              <a:defRPr>
                <a:solidFill>
                  <a:schemeClr val="tx1"/>
                </a:solidFill>
              </a:defRPr>
            </a:lvl1pPr>
          </a:lstStyle>
          <a:p>
            <a:pPr>
              <a:buClr>
                <a:srgbClr val="00B2DD"/>
              </a:buClr>
            </a:pPr>
            <a:r>
              <a:rPr lang="en-US" dirty="0">
                <a:latin typeface="+mn-lt"/>
              </a:rPr>
              <a:t>Important parts of the text can be </a:t>
            </a: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highlighted in demi bold weight</a:t>
            </a:r>
            <a:r>
              <a:rPr lang="en-US" dirty="0">
                <a:latin typeface="+mn-lt"/>
              </a:rPr>
              <a:t> for added impact.</a:t>
            </a:r>
          </a:p>
          <a:p>
            <a:pPr>
              <a:buClr>
                <a:srgbClr val="00B2DD"/>
              </a:buClr>
            </a:pPr>
            <a:r>
              <a:rPr lang="en-US" dirty="0" err="1">
                <a:latin typeface="+mn-lt"/>
              </a:rPr>
              <a:t>Nunc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nisl</a:t>
            </a:r>
            <a:r>
              <a:rPr lang="en-US" dirty="0">
                <a:latin typeface="+mn-lt"/>
              </a:rPr>
              <a:t> vitae </a:t>
            </a:r>
            <a:r>
              <a:rPr lang="en-US" b="1" dirty="0" err="1">
                <a:latin typeface="+mn-lt"/>
                <a:ea typeface="Avenir Next Demi Bold" charset="0"/>
                <a:cs typeface="Avenir Next Demi Bold" charset="0"/>
              </a:rPr>
              <a:t>massa</a:t>
            </a: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latin typeface="+mn-lt"/>
                <a:ea typeface="Avenir Next Demi Bold" charset="0"/>
                <a:cs typeface="Avenir Next Demi Bold" charset="0"/>
              </a:rPr>
              <a:t>volutpat</a:t>
            </a: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latin typeface="+mn-lt"/>
                <a:ea typeface="Avenir Next Demi Bold" charset="0"/>
                <a:cs typeface="Avenir Next Demi Bold" charset="0"/>
              </a:rPr>
              <a:t>volutpat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Sed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bibendum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mauris</a:t>
            </a:r>
            <a:r>
              <a:rPr lang="en-US" dirty="0">
                <a:latin typeface="+mn-lt"/>
              </a:rPr>
              <a:t> id </a:t>
            </a:r>
            <a:r>
              <a:rPr lang="en-US" dirty="0" err="1">
                <a:latin typeface="+mn-lt"/>
              </a:rPr>
              <a:t>rutrum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feugiat</a:t>
            </a:r>
            <a:r>
              <a:rPr lang="en-US" dirty="0">
                <a:latin typeface="+mn-lt"/>
              </a:rPr>
              <a:t>.</a:t>
            </a:r>
          </a:p>
          <a:p>
            <a:pPr>
              <a:buClr>
                <a:srgbClr val="00B2DD"/>
              </a:buClr>
            </a:pP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Or every bullet point can be in demi bold</a:t>
            </a:r>
            <a:r>
              <a:rPr lang="en-US" dirty="0">
                <a:latin typeface="+mn-lt"/>
              </a:rPr>
              <a:t>.</a:t>
            </a:r>
          </a:p>
          <a:p>
            <a:r>
              <a:rPr lang="en-US" dirty="0" err="1"/>
              <a:t>Nunc</a:t>
            </a:r>
            <a:r>
              <a:rPr lang="en-US" dirty="0"/>
              <a:t> a </a:t>
            </a:r>
            <a:r>
              <a:rPr lang="en-US" dirty="0" err="1"/>
              <a:t>nisl</a:t>
            </a:r>
            <a:r>
              <a:rPr lang="en-US" dirty="0"/>
              <a:t> vitae </a:t>
            </a:r>
            <a:r>
              <a:rPr lang="en-US" b="1" dirty="0" err="1">
                <a:ea typeface="Avenir Next Demi Bold" charset="0"/>
                <a:cs typeface="Avenir Next Demi Bold" charset="0"/>
              </a:rPr>
              <a:t>massa</a:t>
            </a:r>
            <a:r>
              <a:rPr lang="en-US" b="1" dirty="0"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ea typeface="Avenir Next Demi Bold" charset="0"/>
                <a:cs typeface="Avenir Next Demi Bold" charset="0"/>
              </a:rPr>
              <a:t>volutpat</a:t>
            </a:r>
            <a:r>
              <a:rPr lang="en-US" b="1" dirty="0"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ea typeface="Avenir Next Demi Bold" charset="0"/>
                <a:cs typeface="Avenir Next Demi Bold" charset="0"/>
              </a:rPr>
              <a:t>volutpat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id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pPr>
              <a:buClr>
                <a:srgbClr val="00B2DD"/>
              </a:buClr>
            </a:pPr>
            <a:endParaRPr lang="en-US" dirty="0">
              <a:latin typeface="+mn-lt"/>
            </a:endParaRPr>
          </a:p>
          <a:p>
            <a:pPr>
              <a:buClr>
                <a:srgbClr val="00B2DD"/>
              </a:buClr>
            </a:pPr>
            <a:endParaRPr lang="en-US" dirty="0">
              <a:latin typeface="+mn-lt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84242" y="1215700"/>
            <a:ext cx="5373684" cy="380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>
                <a:solidFill>
                  <a:srgbClr val="00B2DD"/>
                </a:solidFill>
                <a:latin typeface="+mn-lt"/>
              </a:rPr>
              <a:t>Page title (more bullet points)</a:t>
            </a:r>
          </a:p>
          <a:p>
            <a:endParaRPr lang="en-US" dirty="0">
              <a:solidFill>
                <a:srgbClr val="00B2D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4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0" r:id="rId2"/>
    <p:sldLayoutId id="2147483667" r:id="rId3"/>
    <p:sldLayoutId id="214748369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84241" y="777030"/>
            <a:ext cx="5373684" cy="3808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 sz="1800" b="1" dirty="0">
                <a:solidFill>
                  <a:srgbClr val="00B2DD"/>
                </a:solidFill>
                <a:latin typeface="+mn-lt"/>
              </a:rPr>
              <a:t>Efficient</a:t>
            </a:r>
            <a:r>
              <a:rPr lang="zh-CN" altLang="en-US" sz="1800" b="1" dirty="0">
                <a:solidFill>
                  <a:srgbClr val="00B2DD"/>
                </a:solidFill>
                <a:latin typeface="+mn-lt"/>
              </a:rPr>
              <a:t> </a:t>
            </a:r>
            <a:r>
              <a:rPr lang="en-US" altLang="zh-CN" sz="1800" b="1" dirty="0">
                <a:solidFill>
                  <a:srgbClr val="00B2DD"/>
                </a:solidFill>
                <a:latin typeface="+mn-lt"/>
              </a:rPr>
              <a:t>Regional</a:t>
            </a:r>
            <a:r>
              <a:rPr lang="zh-CN" altLang="en-US" sz="1800" b="1" dirty="0">
                <a:solidFill>
                  <a:srgbClr val="00B2DD"/>
                </a:solidFill>
                <a:latin typeface="+mn-lt"/>
              </a:rPr>
              <a:t> </a:t>
            </a:r>
            <a:r>
              <a:rPr lang="en-US" altLang="zh-CN" sz="1800" b="1" dirty="0">
                <a:solidFill>
                  <a:srgbClr val="00B2DD"/>
                </a:solidFill>
                <a:latin typeface="+mn-lt"/>
              </a:rPr>
              <a:t>Memory</a:t>
            </a:r>
            <a:r>
              <a:rPr lang="zh-CN" altLang="en-US" sz="1800" b="1" dirty="0">
                <a:solidFill>
                  <a:srgbClr val="00B2DD"/>
                </a:solidFill>
                <a:latin typeface="+mn-lt"/>
              </a:rPr>
              <a:t> </a:t>
            </a:r>
            <a:r>
              <a:rPr lang="en-US" altLang="zh-CN" sz="1800" b="1" dirty="0">
                <a:solidFill>
                  <a:srgbClr val="00B2DD"/>
                </a:solidFill>
                <a:latin typeface="+mn-lt"/>
              </a:rPr>
              <a:t>Network</a:t>
            </a:r>
            <a:r>
              <a:rPr lang="zh-CN" altLang="en-US" sz="1800" b="1" dirty="0">
                <a:solidFill>
                  <a:srgbClr val="00B2DD"/>
                </a:solidFill>
                <a:latin typeface="+mn-lt"/>
              </a:rPr>
              <a:t> </a:t>
            </a:r>
            <a:r>
              <a:rPr lang="en-US" altLang="zh-CN" sz="1800" b="1" dirty="0">
                <a:solidFill>
                  <a:srgbClr val="00B2DD"/>
                </a:solidFill>
                <a:latin typeface="+mn-lt"/>
              </a:rPr>
              <a:t>for</a:t>
            </a:r>
            <a:r>
              <a:rPr lang="zh-CN" altLang="en-US" sz="1800" b="1" dirty="0">
                <a:solidFill>
                  <a:srgbClr val="00B2DD"/>
                </a:solidFill>
                <a:latin typeface="+mn-lt"/>
              </a:rPr>
              <a:t> </a:t>
            </a:r>
            <a:r>
              <a:rPr lang="en-US" altLang="zh-CN" sz="1800" b="1" dirty="0">
                <a:solidFill>
                  <a:srgbClr val="00B2DD"/>
                </a:solidFill>
                <a:latin typeface="+mn-lt"/>
              </a:rPr>
              <a:t>VOS</a:t>
            </a:r>
            <a:r>
              <a:rPr lang="zh-CN" altLang="en-US" sz="1800" b="1" dirty="0">
                <a:solidFill>
                  <a:srgbClr val="00B2DD"/>
                </a:solidFill>
              </a:rPr>
              <a:t> </a:t>
            </a:r>
            <a:r>
              <a:rPr lang="en-US" altLang="zh-CN" sz="1800" b="1" dirty="0">
                <a:solidFill>
                  <a:srgbClr val="00B2DD"/>
                </a:solidFill>
              </a:rPr>
              <a:t>(CVPR</a:t>
            </a:r>
            <a:r>
              <a:rPr lang="zh-CN" altLang="en-US" sz="1800" b="1" dirty="0">
                <a:solidFill>
                  <a:srgbClr val="00B2DD"/>
                </a:solidFill>
              </a:rPr>
              <a:t> </a:t>
            </a:r>
            <a:r>
              <a:rPr lang="en-US" altLang="zh-CN" sz="1800" b="1" dirty="0">
                <a:solidFill>
                  <a:srgbClr val="00B2DD"/>
                </a:solidFill>
              </a:rPr>
              <a:t>21)</a:t>
            </a:r>
            <a:endParaRPr lang="en-US" sz="1800" b="1" dirty="0">
              <a:solidFill>
                <a:srgbClr val="00B2DD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553F0-3E20-764D-AE4C-A63B3D0E8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3" y="0"/>
            <a:ext cx="9003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1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8407</TotalTime>
  <Words>10</Words>
  <Application>Microsoft Macintosh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Mawby</dc:creator>
  <cp:lastModifiedBy>Microsoft Office User</cp:lastModifiedBy>
  <cp:revision>1397</cp:revision>
  <dcterms:created xsi:type="dcterms:W3CDTF">2017-04-05T11:04:35Z</dcterms:created>
  <dcterms:modified xsi:type="dcterms:W3CDTF">2021-06-22T20:37:09Z</dcterms:modified>
</cp:coreProperties>
</file>